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C558-9B93-452A-93E0-C51EFDC06058}" type="datetimeFigureOut">
              <a:rPr lang="en-US" smtClean="0"/>
              <a:t>05/01/2021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89DB-9F74-4C5D-AC29-D38B9D5C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38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C558-9B93-452A-93E0-C51EFDC06058}" type="datetimeFigureOut">
              <a:rPr lang="en-US" smtClean="0"/>
              <a:t>05/01/2021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89DB-9F74-4C5D-AC29-D38B9D5C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06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C558-9B93-452A-93E0-C51EFDC06058}" type="datetimeFigureOut">
              <a:rPr lang="en-US" smtClean="0"/>
              <a:t>05/01/2021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89DB-9F74-4C5D-AC29-D38B9D5C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41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C558-9B93-452A-93E0-C51EFDC06058}" type="datetimeFigureOut">
              <a:rPr lang="en-US" smtClean="0"/>
              <a:t>05/01/2021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89DB-9F74-4C5D-AC29-D38B9D5C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918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C558-9B93-452A-93E0-C51EFDC06058}" type="datetimeFigureOut">
              <a:rPr lang="en-US" smtClean="0"/>
              <a:t>05/01/2021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89DB-9F74-4C5D-AC29-D38B9D5C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2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C558-9B93-452A-93E0-C51EFDC06058}" type="datetimeFigureOut">
              <a:rPr lang="en-US" smtClean="0"/>
              <a:t>05/01/2021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89DB-9F74-4C5D-AC29-D38B9D5C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05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C558-9B93-452A-93E0-C51EFDC06058}" type="datetimeFigureOut">
              <a:rPr lang="en-US" smtClean="0"/>
              <a:t>05/01/2021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89DB-9F74-4C5D-AC29-D38B9D5C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987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C558-9B93-452A-93E0-C51EFDC06058}" type="datetimeFigureOut">
              <a:rPr lang="en-US" smtClean="0"/>
              <a:t>05/01/2021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89DB-9F74-4C5D-AC29-D38B9D5C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119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C558-9B93-452A-93E0-C51EFDC06058}" type="datetimeFigureOut">
              <a:rPr lang="en-US" smtClean="0"/>
              <a:t>05/01/2021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89DB-9F74-4C5D-AC29-D38B9D5C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383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C558-9B93-452A-93E0-C51EFDC06058}" type="datetimeFigureOut">
              <a:rPr lang="en-US" smtClean="0"/>
              <a:t>05/01/2021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89DB-9F74-4C5D-AC29-D38B9D5C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80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EC558-9B93-452A-93E0-C51EFDC06058}" type="datetimeFigureOut">
              <a:rPr lang="en-US" smtClean="0"/>
              <a:t>05/01/2021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889DB-9F74-4C5D-AC29-D38B9D5C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0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EC558-9B93-452A-93E0-C51EFDC06058}" type="datetimeFigureOut">
              <a:rPr lang="en-US" smtClean="0"/>
              <a:t>05/01/2021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889DB-9F74-4C5D-AC29-D38B9D5C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9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Enhancing soft skills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By </a:t>
            </a:r>
          </a:p>
          <a:p>
            <a:endParaRPr lang="en-US" dirty="0"/>
          </a:p>
          <a:p>
            <a:r>
              <a:rPr lang="en-US" dirty="0" smtClean="0"/>
              <a:t>Narendra Gawali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481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246961"/>
          </a:xfrm>
        </p:spPr>
      </p:pic>
    </p:spTree>
    <p:extLst>
      <p:ext uri="{BB962C8B-B14F-4D97-AF65-F5344CB8AC3E}">
        <p14:creationId xmlns:p14="http://schemas.microsoft.com/office/powerpoint/2010/main" val="1150679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342496"/>
          </a:xfrm>
        </p:spPr>
      </p:pic>
    </p:spTree>
    <p:extLst>
      <p:ext uri="{BB962C8B-B14F-4D97-AF65-F5344CB8AC3E}">
        <p14:creationId xmlns:p14="http://schemas.microsoft.com/office/powerpoint/2010/main" val="3670125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10484"/>
          </a:xfrm>
        </p:spPr>
      </p:pic>
    </p:spTree>
    <p:extLst>
      <p:ext uri="{BB962C8B-B14F-4D97-AF65-F5344CB8AC3E}">
        <p14:creationId xmlns:p14="http://schemas.microsoft.com/office/powerpoint/2010/main" val="3242999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7478973"/>
          </a:xfrm>
        </p:spPr>
      </p:pic>
    </p:spTree>
    <p:extLst>
      <p:ext uri="{BB962C8B-B14F-4D97-AF65-F5344CB8AC3E}">
        <p14:creationId xmlns:p14="http://schemas.microsoft.com/office/powerpoint/2010/main" val="4034513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24131"/>
          </a:xfrm>
        </p:spPr>
      </p:pic>
    </p:spTree>
    <p:extLst>
      <p:ext uri="{BB962C8B-B14F-4D97-AF65-F5344CB8AC3E}">
        <p14:creationId xmlns:p14="http://schemas.microsoft.com/office/powerpoint/2010/main" val="3430789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69540"/>
          </a:xfrm>
        </p:spPr>
      </p:pic>
    </p:spTree>
    <p:extLst>
      <p:ext uri="{BB962C8B-B14F-4D97-AF65-F5344CB8AC3E}">
        <p14:creationId xmlns:p14="http://schemas.microsoft.com/office/powerpoint/2010/main" val="1756323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37779"/>
          </a:xfrm>
        </p:spPr>
      </p:pic>
    </p:spTree>
    <p:extLst>
      <p:ext uri="{BB962C8B-B14F-4D97-AF65-F5344CB8AC3E}">
        <p14:creationId xmlns:p14="http://schemas.microsoft.com/office/powerpoint/2010/main" val="1413041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96836"/>
          </a:xfrm>
        </p:spPr>
      </p:pic>
    </p:spTree>
    <p:extLst>
      <p:ext uri="{BB962C8B-B14F-4D97-AF65-F5344CB8AC3E}">
        <p14:creationId xmlns:p14="http://schemas.microsoft.com/office/powerpoint/2010/main" val="298257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65075"/>
          </a:xfrm>
        </p:spPr>
      </p:pic>
    </p:spTree>
    <p:extLst>
      <p:ext uri="{BB962C8B-B14F-4D97-AF65-F5344CB8AC3E}">
        <p14:creationId xmlns:p14="http://schemas.microsoft.com/office/powerpoint/2010/main" val="1120343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78269" cy="7124131"/>
          </a:xfrm>
        </p:spPr>
      </p:pic>
    </p:spTree>
    <p:extLst>
      <p:ext uri="{BB962C8B-B14F-4D97-AF65-F5344CB8AC3E}">
        <p14:creationId xmlns:p14="http://schemas.microsoft.com/office/powerpoint/2010/main" val="2624074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51427"/>
          </a:xfrm>
        </p:spPr>
      </p:pic>
    </p:spTree>
    <p:extLst>
      <p:ext uri="{BB962C8B-B14F-4D97-AF65-F5344CB8AC3E}">
        <p14:creationId xmlns:p14="http://schemas.microsoft.com/office/powerpoint/2010/main" val="2540579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24131"/>
          </a:xfrm>
        </p:spPr>
      </p:pic>
    </p:spTree>
    <p:extLst>
      <p:ext uri="{BB962C8B-B14F-4D97-AF65-F5344CB8AC3E}">
        <p14:creationId xmlns:p14="http://schemas.microsoft.com/office/powerpoint/2010/main" val="3594323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</Words>
  <Application>Microsoft Office PowerPoint</Application>
  <PresentationFormat>Widescreen</PresentationFormat>
  <Paragraphs>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Enhancing soft skills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Enhancing soft skills</dc:title>
  <dc:creator>My PC</dc:creator>
  <cp:lastModifiedBy>My PC</cp:lastModifiedBy>
  <cp:revision>2</cp:revision>
  <dcterms:created xsi:type="dcterms:W3CDTF">2021-01-04T16:10:23Z</dcterms:created>
  <dcterms:modified xsi:type="dcterms:W3CDTF">2021-01-05T08:31:09Z</dcterms:modified>
</cp:coreProperties>
</file>